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8" r:id="rId7"/>
    <p:sldId id="269" r:id="rId8"/>
    <p:sldId id="262" r:id="rId9"/>
    <p:sldId id="260" r:id="rId10"/>
    <p:sldId id="263" r:id="rId11"/>
    <p:sldId id="264" r:id="rId12"/>
    <p:sldId id="266" r:id="rId13"/>
    <p:sldId id="272" r:id="rId14"/>
    <p:sldId id="271" r:id="rId15"/>
    <p:sldId id="261" r:id="rId16"/>
    <p:sldId id="27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8CD9A-5D5E-4321-9254-BD506C81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170" y="2798684"/>
            <a:ext cx="8167457" cy="2262781"/>
          </a:xfrm>
        </p:spPr>
        <p:txBody>
          <a:bodyPr/>
          <a:lstStyle/>
          <a:p>
            <a:pPr algn="ctr"/>
            <a:r>
              <a:rPr lang="ru-RU" dirty="0"/>
              <a:t>Проект </a:t>
            </a:r>
            <a:r>
              <a:rPr lang="en-US" dirty="0" err="1"/>
              <a:t>pygame</a:t>
            </a:r>
            <a:r>
              <a:rPr lang="en-US" dirty="0"/>
              <a:t> </a:t>
            </a:r>
            <a:r>
              <a:rPr lang="ru-RU" dirty="0"/>
              <a:t>«Маша + каша»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EA44D7-1A32-4A9D-BEE2-938F0A3B8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223" y="5061465"/>
            <a:ext cx="8915399" cy="1126283"/>
          </a:xfrm>
        </p:spPr>
        <p:txBody>
          <a:bodyPr/>
          <a:lstStyle/>
          <a:p>
            <a:r>
              <a:rPr lang="ru-RU" dirty="0"/>
              <a:t>Авторы проекта: Глебова Надежда, Завьялова Арина</a:t>
            </a:r>
          </a:p>
        </p:txBody>
      </p:sp>
    </p:spTree>
    <p:extLst>
      <p:ext uri="{BB962C8B-B14F-4D97-AF65-F5344CB8AC3E}">
        <p14:creationId xmlns:p14="http://schemas.microsoft.com/office/powerpoint/2010/main" val="111994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1182D-2EE1-4E89-9AC4-D2F20F80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90AD20-B57C-4AF5-BF1F-399BEC288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458" y="1855136"/>
            <a:ext cx="5212542" cy="309786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ECFFD5-DF61-4B90-9942-300E3170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32" y="1883731"/>
            <a:ext cx="4216548" cy="30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3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AA6AB-F966-4989-8B5B-3EED9923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E72A0F-4206-4C78-91FF-ADAAC3EC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68" y="3063876"/>
            <a:ext cx="5290332" cy="3386886"/>
          </a:xfrm>
          <a:prstGeom prst="rect">
            <a:avLst/>
          </a:prstGeom>
        </p:spPr>
      </p:pic>
      <p:sp>
        <p:nvSpPr>
          <p:cNvPr id="11" name="Объект 10">
            <a:extLst>
              <a:ext uri="{FF2B5EF4-FFF2-40B4-BE49-F238E27FC236}">
                <a16:creationId xmlns:a16="http://schemas.microsoft.com/office/drawing/2014/main" id="{7D9B9A81-A2E3-497A-BF87-B19D1835A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4134" y="2133600"/>
            <a:ext cx="520478" cy="377762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2" name="Объект 3">
            <a:extLst>
              <a:ext uri="{FF2B5EF4-FFF2-40B4-BE49-F238E27FC236}">
                <a16:creationId xmlns:a16="http://schemas.microsoft.com/office/drawing/2014/main" id="{FCA1255F-EF38-4539-B32E-C041AD91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138" y="624110"/>
            <a:ext cx="5408612" cy="33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1CDC6-41DE-4F39-A0D9-9960A9B5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CDB8B2-4E24-46CA-9DED-0A97FA01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2363137"/>
            <a:ext cx="5235424" cy="25898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B17620-A082-4848-8097-C6A56344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38" y="493061"/>
            <a:ext cx="4158615" cy="5418161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94A64E25-11FF-4FC5-AE9A-5DD714987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22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31038-91D6-4C68-BBE6-1856596A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14A34B6-8CA5-4609-959A-140D81F22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278" y="1905000"/>
            <a:ext cx="5820961" cy="4107124"/>
          </a:xfrm>
        </p:spPr>
      </p:pic>
    </p:spTree>
    <p:extLst>
      <p:ext uri="{BB962C8B-B14F-4D97-AF65-F5344CB8AC3E}">
        <p14:creationId xmlns:p14="http://schemas.microsoft.com/office/powerpoint/2010/main" val="2634972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61D12-097C-47C4-840B-691D882B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 и библиотеки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9E4DBA-9E34-48C8-8710-44736F08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1" y="1972703"/>
            <a:ext cx="4342894" cy="576262"/>
          </a:xfrm>
        </p:spPr>
        <p:txBody>
          <a:bodyPr/>
          <a:lstStyle/>
          <a:p>
            <a:r>
              <a:rPr lang="ru-RU" sz="1800" dirty="0"/>
              <a:t>Использованные библиотеки </a:t>
            </a:r>
            <a:r>
              <a:rPr lang="en-US" sz="1800" dirty="0"/>
              <a:t>Python</a:t>
            </a:r>
            <a:endParaRPr lang="ru-RU" sz="18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BDB7C7-B23F-4836-BAB4-FFC36E02CF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(</a:t>
            </a:r>
            <a:r>
              <a:rPr lang="ru-RU" dirty="0"/>
              <a:t>Модули </a:t>
            </a:r>
            <a:r>
              <a:rPr lang="en-US" dirty="0" err="1"/>
              <a:t>QtWidgets</a:t>
            </a:r>
            <a:r>
              <a:rPr lang="en-US" dirty="0"/>
              <a:t>, </a:t>
            </a:r>
            <a:r>
              <a:rPr lang="en-US" dirty="0" err="1"/>
              <a:t>QtGui</a:t>
            </a:r>
            <a:r>
              <a:rPr lang="en-US" dirty="0"/>
              <a:t>)</a:t>
            </a:r>
          </a:p>
          <a:p>
            <a:r>
              <a:rPr lang="en-US" dirty="0"/>
              <a:t>sys</a:t>
            </a:r>
          </a:p>
          <a:p>
            <a:r>
              <a:rPr lang="en-US" dirty="0" err="1"/>
              <a:t>os</a:t>
            </a:r>
            <a:endParaRPr lang="en-US" dirty="0"/>
          </a:p>
          <a:p>
            <a:r>
              <a:rPr lang="en-US" dirty="0"/>
              <a:t>Sqlite3</a:t>
            </a:r>
          </a:p>
          <a:p>
            <a:r>
              <a:rPr lang="en-US" dirty="0"/>
              <a:t>random</a:t>
            </a:r>
          </a:p>
          <a:p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A5CF34-17A3-4753-A6E4-85B621E6E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62737" y="1969475"/>
            <a:ext cx="4342894" cy="576262"/>
          </a:xfrm>
        </p:spPr>
        <p:txBody>
          <a:bodyPr/>
          <a:lstStyle/>
          <a:p>
            <a:r>
              <a:rPr lang="ru-RU" sz="2000" dirty="0"/>
              <a:t>Использованные программы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D9A36E8-E663-43A0-8A9E-A3B2CCEA7F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  <a:p>
            <a:r>
              <a:rPr lang="en-US" dirty="0"/>
              <a:t>Paint</a:t>
            </a:r>
          </a:p>
          <a:p>
            <a:r>
              <a:rPr lang="en-US" dirty="0" err="1"/>
              <a:t>SQLiteStudio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419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9FA1C3-0C00-41BC-9403-BCD1D89A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Идеи улучшения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806ADD-C9C1-41AF-BD48-323DD5155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Добавление новых рецептов</a:t>
            </a:r>
          </a:p>
          <a:p>
            <a:r>
              <a:rPr lang="ru-RU" sz="2800" dirty="0"/>
              <a:t>Увеличение уровней сложности</a:t>
            </a:r>
          </a:p>
          <a:p>
            <a:r>
              <a:rPr lang="ru-RU" sz="2800" dirty="0"/>
              <a:t>Добавление гардероба</a:t>
            </a:r>
            <a:endParaRPr lang="en-US" sz="2800" dirty="0"/>
          </a:p>
          <a:p>
            <a:r>
              <a:rPr lang="ru-RU" sz="2800" dirty="0"/>
              <a:t>Добавление фоновой музыки и звуков взаимодействия объектов</a:t>
            </a:r>
          </a:p>
          <a:p>
            <a:r>
              <a:rPr lang="ru-RU" sz="2800" dirty="0"/>
              <a:t>Ограничение по времени для второй мини-игры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753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960CA-C10B-4A45-BC3F-14A6E3B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632" y="369389"/>
            <a:ext cx="8911687" cy="1280890"/>
          </a:xfrm>
        </p:spPr>
        <p:txBody>
          <a:bodyPr/>
          <a:lstStyle/>
          <a:p>
            <a:r>
              <a:rPr lang="ru-RU" dirty="0"/>
              <a:t>Видеозапись игрового процесса</a:t>
            </a:r>
          </a:p>
        </p:txBody>
      </p:sp>
      <p:pic>
        <p:nvPicPr>
          <p:cNvPr id="4" name="видео игры">
            <a:hlinkClick r:id="" action="ppaction://media"/>
            <a:extLst>
              <a:ext uri="{FF2B5EF4-FFF2-40B4-BE49-F238E27FC236}">
                <a16:creationId xmlns:a16="http://schemas.microsoft.com/office/drawing/2014/main" id="{0159A828-60A8-4D43-8C08-1EA1C9C282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079" y="1222898"/>
            <a:ext cx="9137841" cy="5140171"/>
          </a:xfrm>
        </p:spPr>
      </p:pic>
    </p:spTree>
    <p:extLst>
      <p:ext uri="{BB962C8B-B14F-4D97-AF65-F5344CB8AC3E}">
        <p14:creationId xmlns:p14="http://schemas.microsoft.com/office/powerpoint/2010/main" val="66760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84066-74BB-4AF8-8515-4E89D4E1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1683224"/>
            <a:ext cx="8911687" cy="900752"/>
          </a:xfrm>
        </p:spPr>
        <p:txBody>
          <a:bodyPr/>
          <a:lstStyle/>
          <a:p>
            <a:pPr algn="ctr"/>
            <a:r>
              <a:rPr lang="ru-RU" b="1" dirty="0"/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5C533A-D480-4F09-A629-5DDFE02026BA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2589212" y="1951630"/>
            <a:ext cx="8629248" cy="181970"/>
          </a:xfrm>
        </p:spPr>
        <p:txBody>
          <a:bodyPr>
            <a:normAutofit fontScale="40000" lnSpcReduction="20000"/>
          </a:bodyPr>
          <a:lstStyle/>
          <a:p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1AAF38D-5767-48A6-B4F3-13918367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83" y="2768603"/>
            <a:ext cx="3140833" cy="314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2A52B-598B-4E14-9C6F-E82B5DAC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C5687C-F38F-4F6D-A34B-96D7D974F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"</a:t>
            </a:r>
            <a:r>
              <a:rPr lang="ru-RU" sz="2800" dirty="0" err="1"/>
              <a:t>Маша+Каша</a:t>
            </a:r>
            <a:r>
              <a:rPr lang="ru-RU" sz="2800" dirty="0"/>
              <a:t>" - увлекательная обучающая игра для детей. Идея заключается в том, чтобы дать маленьким поклонникам мультфильма «Маша и Медведь» возможность отправиться в невероятное кулинарное приключение вместе с их любимыми персонажами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3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09CC4-45B3-439B-BC1E-E237C7C3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16DB16-D5D6-40B2-9F40-7953100B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Авторизация</a:t>
            </a:r>
          </a:p>
          <a:p>
            <a:r>
              <a:rPr lang="ru-RU" sz="2800" dirty="0"/>
              <a:t>Выбор сложности уровня</a:t>
            </a:r>
          </a:p>
          <a:p>
            <a:r>
              <a:rPr lang="ru-RU" sz="2800" dirty="0"/>
              <a:t>Поймай ягоды</a:t>
            </a:r>
          </a:p>
          <a:p>
            <a:r>
              <a:rPr lang="ru-RU" sz="2800" dirty="0"/>
              <a:t>Приготовление каши</a:t>
            </a:r>
          </a:p>
        </p:txBody>
      </p:sp>
    </p:spTree>
    <p:extLst>
      <p:ext uri="{BB962C8B-B14F-4D97-AF65-F5344CB8AC3E}">
        <p14:creationId xmlns:p14="http://schemas.microsoft.com/office/powerpoint/2010/main" val="182081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F97F5-C918-4813-9834-0956D413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42891B-8423-4CCE-9A4D-A0ADF21DF07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ru-RU" sz="2800" dirty="0"/>
              <a:t>Авторизация и регистрация – ввод с клавиатуры. </a:t>
            </a:r>
          </a:p>
          <a:p>
            <a:r>
              <a:rPr lang="ru-RU" sz="2800" dirty="0"/>
              <a:t>Мышь</a:t>
            </a:r>
          </a:p>
          <a:p>
            <a:r>
              <a:rPr lang="ru-RU" sz="2800" dirty="0"/>
              <a:t>Клавиши управления курсором «влево», «вправо»</a:t>
            </a:r>
          </a:p>
        </p:txBody>
      </p:sp>
    </p:spTree>
    <p:extLst>
      <p:ext uri="{BB962C8B-B14F-4D97-AF65-F5344CB8AC3E}">
        <p14:creationId xmlns:p14="http://schemas.microsoft.com/office/powerpoint/2010/main" val="318359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02239-F6C9-44F8-B948-E042003D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геймплея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D40EE20-0597-43E0-AAAF-DDAFF2FCB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577" y="1662705"/>
            <a:ext cx="4062295" cy="37782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2A884B-280A-4763-894A-5B0A7406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45" y="1378829"/>
            <a:ext cx="5202678" cy="48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6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EC69A-6434-4286-8BA6-CA56311A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геймплея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D4F7D2-E7CC-4C78-8C3F-277E2C374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3894" y="133252"/>
            <a:ext cx="1917306" cy="149037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B3E933-5954-4170-BCBD-4FDE30CC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24" y="2098982"/>
            <a:ext cx="4451388" cy="41298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33AB96-CCAC-4459-A80D-780FCCF6A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1" y="1623628"/>
            <a:ext cx="5268789" cy="490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471EC-142C-41CA-B62B-78004D7C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геймплея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496928C-CBEC-413D-A3F8-28B9DFD44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56" y="1413557"/>
            <a:ext cx="3022301" cy="279445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122009-8961-431C-883D-71537F4E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5" y="3225797"/>
            <a:ext cx="3365500" cy="31264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41351E-D2C2-499C-9BE2-B85CCFF87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464" y="1435097"/>
            <a:ext cx="3365500" cy="17907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9C9B99-A416-4007-9268-6749924A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464" y="3632204"/>
            <a:ext cx="3449680" cy="22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4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90F55-2AAA-4AD6-B9B1-F8287025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5D74D7-8E2A-41F2-AA7C-9D9D1CCF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092" y="1674737"/>
            <a:ext cx="5549639" cy="4559153"/>
          </a:xfrm>
          <a:prstGeom prst="rect">
            <a:avLst/>
          </a:prstGeo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EAE9A442-2AEF-4A24-80CA-EACDDC44A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904615" cy="3777622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2505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682FC6-8A64-4BD6-8DFC-12471416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64F36B6-C022-4E78-A914-05AACD9E7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830" y="1447209"/>
            <a:ext cx="6168938" cy="3015061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3F197-EDFA-4802-87B1-15B99145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467" y="215227"/>
            <a:ext cx="4117647" cy="6018663"/>
          </a:xfrm>
          <a:prstGeom prst="rect">
            <a:avLst/>
          </a:prstGeom>
        </p:spPr>
      </p:pic>
      <p:pic>
        <p:nvPicPr>
          <p:cNvPr id="11" name="Объект 4">
            <a:extLst>
              <a:ext uri="{FF2B5EF4-FFF2-40B4-BE49-F238E27FC236}">
                <a16:creationId xmlns:a16="http://schemas.microsoft.com/office/drawing/2014/main" id="{2D61DA5C-3C1E-4DB4-B4EC-48ED2313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324" y="4678948"/>
            <a:ext cx="4756979" cy="14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96639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1260</TotalTime>
  <Words>149</Words>
  <Application>Microsoft Office PowerPoint</Application>
  <PresentationFormat>Широкоэкранный</PresentationFormat>
  <Paragraphs>41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Легкий дым</vt:lpstr>
      <vt:lpstr>Проект pygame «Маша + каша»</vt:lpstr>
      <vt:lpstr>Идея</vt:lpstr>
      <vt:lpstr>Правила игры</vt:lpstr>
      <vt:lpstr>Управление</vt:lpstr>
      <vt:lpstr>Особенности геймплея</vt:lpstr>
      <vt:lpstr>Особенности геймплея</vt:lpstr>
      <vt:lpstr>Особенности геймплея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Технологии и библиотеки</vt:lpstr>
      <vt:lpstr>Идеи улучшения игры</vt:lpstr>
      <vt:lpstr>Видеозапись игрового процесса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Маша + каша</dc:title>
  <dc:creator>Завьяловы</dc:creator>
  <cp:lastModifiedBy>Администратор</cp:lastModifiedBy>
  <cp:revision>14</cp:revision>
  <dcterms:created xsi:type="dcterms:W3CDTF">2024-01-14T18:47:40Z</dcterms:created>
  <dcterms:modified xsi:type="dcterms:W3CDTF">2024-01-18T15:47:20Z</dcterms:modified>
</cp:coreProperties>
</file>